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18920"/>
            <a:ext cx="11610975" cy="247650"/>
          </a:xfrm>
          <a:gradFill>
            <a:gsLst>
              <a:gs pos="0">
                <a:srgbClr val="FBFB11"/>
              </a:gs>
              <a:gs pos="100000">
                <a:srgbClr val="838309"/>
              </a:gs>
            </a:gsLst>
            <a:lin scaled="0"/>
          </a:gradFill>
          <a:ln>
            <a:noFill/>
          </a:ln>
        </p:spPr>
        <p:txBody>
          <a:bodyPr>
            <a:normAutofit fontScale="90000"/>
          </a:bodyPr>
          <a:lstStyle/>
          <a:p>
            <a:pPr algn="ctr">
              <a:lnSpc>
                <a:spcPct val="470000"/>
              </a:lnSpc>
            </a:pPr>
            <a:r>
              <a:rPr lang="en-US" b="1" dirty="0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Arial Black" panose="020B0A04020102020204" charset="0"/>
                <a:cs typeface="Arial Black" panose="020B0A04020102020204" charset="0"/>
              </a:rPr>
              <a:t>STUPA ARCHITECHE: SANCHI</a:t>
            </a:r>
            <a:endParaRPr lang="en-US" b="1" dirty="0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1115" y="2587625"/>
            <a:ext cx="9144000" cy="2773680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 descr="98"/>
          <p:cNvPicPr>
            <a:picLocks noChangeAspect="1"/>
          </p:cNvPicPr>
          <p:nvPr/>
        </p:nvPicPr>
        <p:blipFill>
          <a:blip r:embed="rId1"/>
          <a:srcRect l="13063" t="38771" r="22129" b="20954"/>
          <a:stretch>
            <a:fillRect/>
          </a:stretch>
        </p:blipFill>
        <p:spPr>
          <a:xfrm rot="5400000">
            <a:off x="3891280" y="-1749425"/>
            <a:ext cx="3963670" cy="126377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98"/>
          <p:cNvPicPr>
            <a:picLocks noChangeAspect="1"/>
          </p:cNvPicPr>
          <p:nvPr>
            <p:ph idx="1"/>
          </p:nvPr>
        </p:nvPicPr>
        <p:blipFill>
          <a:blip r:embed="rId1"/>
          <a:srcRect l="2722" t="1141" r="19328" b="59885"/>
          <a:stretch>
            <a:fillRect/>
          </a:stretch>
        </p:blipFill>
        <p:spPr>
          <a:xfrm rot="5400000">
            <a:off x="3156585" y="-2202815"/>
            <a:ext cx="5906135" cy="122167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00"/>
          <p:cNvPicPr>
            <a:picLocks noChangeAspect="1"/>
          </p:cNvPicPr>
          <p:nvPr>
            <p:ph idx="1"/>
          </p:nvPr>
        </p:nvPicPr>
        <p:blipFill>
          <a:blip r:embed="rId1"/>
          <a:srcRect l="3993" t="39333" r="18058" b="22881"/>
          <a:stretch>
            <a:fillRect/>
          </a:stretch>
        </p:blipFill>
        <p:spPr>
          <a:xfrm rot="5400000">
            <a:off x="3197225" y="-2136775"/>
            <a:ext cx="5797550" cy="12192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00"/>
          <p:cNvPicPr>
            <a:picLocks noChangeAspect="1"/>
          </p:cNvPicPr>
          <p:nvPr>
            <p:ph idx="1"/>
          </p:nvPr>
        </p:nvPicPr>
        <p:blipFill>
          <a:blip r:embed="rId1"/>
          <a:srcRect l="4410" t="2628" r="18058" b="59282"/>
          <a:stretch>
            <a:fillRect/>
          </a:stretch>
        </p:blipFill>
        <p:spPr>
          <a:xfrm rot="5400000">
            <a:off x="2919730" y="-2414905"/>
            <a:ext cx="6353810" cy="121932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02"/>
          <p:cNvPicPr>
            <a:picLocks noChangeAspect="1"/>
          </p:cNvPicPr>
          <p:nvPr>
            <p:ph idx="1"/>
          </p:nvPr>
        </p:nvPicPr>
        <p:blipFill>
          <a:blip r:embed="rId1"/>
          <a:srcRect l="4319" t="40179" r="20653" b="21321"/>
          <a:stretch>
            <a:fillRect/>
          </a:stretch>
        </p:blipFill>
        <p:spPr>
          <a:xfrm rot="5400000">
            <a:off x="3140710" y="-2353945"/>
            <a:ext cx="5913120" cy="12192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02"/>
          <p:cNvPicPr>
            <a:picLocks noChangeAspect="1"/>
          </p:cNvPicPr>
          <p:nvPr>
            <p:ph idx="1"/>
          </p:nvPr>
        </p:nvPicPr>
        <p:blipFill>
          <a:blip r:embed="rId1"/>
          <a:srcRect l="4283" t="1179" r="18076" b="59705"/>
          <a:stretch>
            <a:fillRect/>
          </a:stretch>
        </p:blipFill>
        <p:spPr>
          <a:xfrm rot="5400000">
            <a:off x="3088005" y="-2244725"/>
            <a:ext cx="6014720" cy="12192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04"/>
          <p:cNvPicPr>
            <a:picLocks noChangeAspect="1"/>
          </p:cNvPicPr>
          <p:nvPr>
            <p:ph idx="1"/>
          </p:nvPr>
        </p:nvPicPr>
        <p:blipFill>
          <a:blip r:embed="rId1"/>
          <a:srcRect l="47840" t="3923" r="18076" b="58910"/>
          <a:stretch>
            <a:fillRect/>
          </a:stretch>
        </p:blipFill>
        <p:spPr>
          <a:xfrm rot="16200000">
            <a:off x="3254375" y="-2315210"/>
            <a:ext cx="5553710" cy="120624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</Words>
  <Application>WPS Presentation</Application>
  <PresentationFormat>Widescreen</PresentationFormat>
  <Paragraphs>2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5" baseType="lpstr">
      <vt:lpstr>Arial</vt:lpstr>
      <vt:lpstr>SimSun</vt:lpstr>
      <vt:lpstr>Wingdings</vt:lpstr>
      <vt:lpstr>Arial Black</vt:lpstr>
      <vt:lpstr>Microsoft YaHei</vt:lpstr>
      <vt:lpstr>Arial Unicode MS</vt:lpstr>
      <vt:lpstr>Calibri</vt:lpstr>
      <vt:lpstr>Green Color</vt:lpstr>
      <vt:lpstr>STUPA ARCHITECHE: SANCHI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STUPA ARCHITECHE: SANCHI</dc:title>
  <dc:creator>Admin</dc:creator>
  <cp:lastModifiedBy>Admin</cp:lastModifiedBy>
  <cp:revision>2</cp:revision>
  <dcterms:created xsi:type="dcterms:W3CDTF">2022-08-06T16:01:00Z</dcterms:created>
  <dcterms:modified xsi:type="dcterms:W3CDTF">2022-08-06T16:04:16Z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71DB321F40BF46C09F678F3C7CF0612D</vt:lpwstr>
  </property>
  <property fmtid="{D5CDD505-2E9C-101B-9397-08002B2CF9AE}" pid="3" name="KSOProductBuildVer">
    <vt:lpwstr>1033-11.2.0.11191</vt:lpwstr>
  </property>
</Properties>
</file>